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b="1" dirty="0" smtClean="0"/>
          </a:p>
          <a:p>
            <a:r>
              <a:rPr lang="ar-IQ" sz="5400" b="1" dirty="0" smtClean="0"/>
              <a:t>دور الرياضة في تعزيز الجهاز المناعي لمواجهة فايروس </a:t>
            </a:r>
            <a:r>
              <a:rPr lang="ar-IQ" sz="5400" b="1" dirty="0" smtClean="0"/>
              <a:t>كارونا</a:t>
            </a:r>
          </a:p>
          <a:p>
            <a:r>
              <a:rPr lang="ar-IQ" sz="5400" b="1" dirty="0" smtClean="0"/>
              <a:t>اعداد</a:t>
            </a:r>
          </a:p>
          <a:p>
            <a:r>
              <a:rPr lang="ar-IQ" sz="5400" b="1" dirty="0" smtClean="0"/>
              <a:t>أ. م .د امال صبيح سلمان    </a:t>
            </a:r>
          </a:p>
          <a:p>
            <a:r>
              <a:rPr lang="ar-IQ" sz="5400" b="1" dirty="0" smtClean="0"/>
              <a:t> </a:t>
            </a:r>
            <a:r>
              <a:rPr lang="ar-IQ" sz="5400" b="1" dirty="0" smtClean="0">
                <a:solidFill>
                  <a:prstClr val="black">
                    <a:tint val="75000"/>
                  </a:prstClr>
                </a:solidFill>
              </a:rPr>
              <a:t>أ.م . د  عدي كريم رحمن   </a:t>
            </a:r>
            <a:endParaRPr lang="ar-IQ" sz="5400" b="1" dirty="0"/>
          </a:p>
        </p:txBody>
      </p:sp>
    </p:spTree>
    <p:extLst>
      <p:ext uri="{BB962C8B-B14F-4D97-AF65-F5344CB8AC3E}">
        <p14:creationId xmlns:p14="http://schemas.microsoft.com/office/powerpoint/2010/main" val="388058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9218" name="Picture 2" descr="C:\Users\Administrator\Desktop\New folder (5)\Screenshot_٢٠٢٠٠٤١١-٢٣١٠١٩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9" b="16198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0242" name="Picture 2" descr="C:\Users\Administrator\Desktop\New folder (5)\Screenshot_٢٠٢٠٠٤١١-٢٣١٢٥٦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3" b="2705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1266" name="Picture 2" descr="C:\Users\Administrator\Desktop\New folder (5)\Screenshot_٢٠٢٠٠٤١١-٢٣١٣٠٢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412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r>
              <a:rPr lang="ar-IQ" sz="6000" b="1" dirty="0" smtClean="0"/>
              <a:t>دليل الوقاية من الاصابة بعدوى</a:t>
            </a:r>
          </a:p>
          <a:p>
            <a:r>
              <a:rPr lang="ar-IQ" sz="6000" b="1" dirty="0" smtClean="0"/>
              <a:t> فايروس كارونا</a:t>
            </a:r>
          </a:p>
        </p:txBody>
      </p:sp>
    </p:spTree>
    <p:extLst>
      <p:ext uri="{BB962C8B-B14F-4D97-AF65-F5344CB8AC3E}">
        <p14:creationId xmlns:p14="http://schemas.microsoft.com/office/powerpoint/2010/main" val="305402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2290" name="Picture 2" descr="C:\Users\Administrator\Desktop\New folder (5)\received_395083920826035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5" b="274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2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3315" name="Picture 3" descr="C:\Users\Administrator\Desktop\New folder (5)\received_857342901453910.jpe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13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2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4338" name="Picture 2" descr="C:\Users\Administrator\Desktop\New folder (5)\received_532118707487391.jpe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233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2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5362" name="Picture 2" descr="C:\Users\Administrator\Desktop\New folder (5)\received_1100738383637582.jpe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 b="233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5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6386" name="Picture 2" descr="C:\Users\Administrator\Desktop\New folder (5)\received_713848195820834.jpe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3418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Font typeface="Arial" pitchFamily="34" charset="0"/>
              <a:buChar char="•"/>
            </a:pPr>
            <a:endParaRPr lang="ar-IQ" b="1" dirty="0" smtClean="0"/>
          </a:p>
          <a:p>
            <a:pPr marL="514350" indent="-514350" algn="just">
              <a:buFont typeface="Arial" pitchFamily="34" charset="0"/>
              <a:buChar char="•"/>
            </a:pPr>
            <a:endParaRPr lang="ar-IQ" b="1" dirty="0"/>
          </a:p>
          <a:p>
            <a:pPr marL="514350" indent="-514350" algn="just">
              <a:buFont typeface="Arial" pitchFamily="34" charset="0"/>
              <a:buChar char="•"/>
            </a:pPr>
            <a:r>
              <a:rPr lang="ar-IQ" sz="4400" b="1" dirty="0" smtClean="0"/>
              <a:t>   تجنب المصافحة 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ar-IQ" sz="4400" b="1" dirty="0" smtClean="0"/>
              <a:t>الامتناع عن لمس الوجه بالأيدي المجردة 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ar-IQ" sz="4400" b="1" dirty="0" smtClean="0"/>
              <a:t>لبس الكمامات </a:t>
            </a:r>
          </a:p>
        </p:txBody>
      </p:sp>
    </p:spTree>
    <p:extLst>
      <p:ext uri="{BB962C8B-B14F-4D97-AF65-F5344CB8AC3E}">
        <p14:creationId xmlns:p14="http://schemas.microsoft.com/office/powerpoint/2010/main" val="280315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1026" name="Picture 2" descr="C:\Users\Administrator\Desktop\New folder (5)\Screenshot_٢٠٢٠٠٤١١-٢٣٠٧٠٢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8" b="920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1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2050" name="Picture 2" descr="C:\Users\Administrator\Desktop\New folder (5)\Screenshot_٢٠٢٠٠٤١١-٢٣٠٧١٣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687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1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3074" name="Picture 2" descr="C:\Users\Administrator\Desktop\New folder (5)\Screenshot_٢٠٢٠٠٤١١-٢٣٠٧٣٥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7" b="899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9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4098" name="Picture 2" descr="C:\Users\Administrator\Desktop\New folder (5)\Screenshot_٢٠٢٠٠٤١١-٢٣٠٧٤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619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5122" name="Picture 2" descr="C:\Users\Administrator\Desktop\New folder (5)\Screenshot_٢٠٢٠٠٤١١-٢٣٠٧٥٣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1" b="857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6146" name="Picture 2" descr="C:\Users\Administrator\Desktop\New folder (5)\Screenshot_٢٠٢٠٠٤١١-٢٣٠٨٠١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772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9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7170" name="Picture 2" descr="C:\Users\Administrator\Desktop\New folder (5)\Screenshot_٢٠٢٠٠٤١١-٢٣١٠٠٣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10688"/>
          <a:stretch/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ar-IQ" sz="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b="1" dirty="0" smtClean="0"/>
          </a:p>
          <a:p>
            <a:endParaRPr lang="ar-IQ" b="1" dirty="0"/>
          </a:p>
          <a:p>
            <a:endParaRPr lang="ar-IQ" b="1" dirty="0" smtClean="0"/>
          </a:p>
        </p:txBody>
      </p:sp>
      <p:pic>
        <p:nvPicPr>
          <p:cNvPr id="8194" name="Picture 2" descr="C:\Users\Administrator\Desktop\New folder (5)\Screenshot_٢٠٢٠٠٤١١-٢٣١٠١٢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645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716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44</Words>
  <Application>Microsoft Office PowerPoint</Application>
  <PresentationFormat>عرض على الشاشة (3:4)‏</PresentationFormat>
  <Paragraphs>30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Administrator</dc:creator>
  <cp:lastModifiedBy>Khaled Dabbas Almolaa</cp:lastModifiedBy>
  <cp:revision>12</cp:revision>
  <dcterms:created xsi:type="dcterms:W3CDTF">2020-04-11T20:29:03Z</dcterms:created>
  <dcterms:modified xsi:type="dcterms:W3CDTF">2020-04-13T15:39:18Z</dcterms:modified>
</cp:coreProperties>
</file>